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71" r:id="rId2"/>
    <p:sldId id="277" r:id="rId3"/>
    <p:sldId id="256" r:id="rId4"/>
    <p:sldId id="273" r:id="rId5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f" initials="s" lastIdx="1" clrIdx="0">
    <p:extLst>
      <p:ext uri="{19B8F6BF-5375-455C-9EA6-DF929625EA0E}">
        <p15:presenceInfo xmlns:p15="http://schemas.microsoft.com/office/powerpoint/2012/main" userId="0e4f514b800e71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63C2B42-AC07-43B4-9939-39DE1272018A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3279F2D-3918-4FC8-B6F9-9810FB3F51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34459-7356-44BF-850D-8B30C4FB3B6B}" type="slidenum">
              <a:rPr lang="pt-PT" smtClean="0"/>
              <a:pPr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467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o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xão Reta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xão Reta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xão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PT" noProof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PT" noProof="0" dirty="0" smtClean="0"/>
              <a:t>Faça clique para editar o estilo</a:t>
            </a:r>
            <a:endParaRPr lang="pt-PT" noProof="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Marcador de Posição d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PT" noProof="0" smtClean="0"/>
              <a:t>Clique no ícone para adicionar uma imagem</a:t>
            </a:r>
            <a:endParaRPr lang="pt-PT" noProof="0" dirty="0"/>
          </a:p>
        </p:txBody>
      </p:sp>
      <p:sp>
        <p:nvSpPr>
          <p:cNvPr id="19" name="Texto Informativ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pt-PT" sz="1200" b="1" i="1" noProof="0" dirty="0" smtClean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pt-PT" sz="1200" i="1" noProof="0" dirty="0" smtClean="0">
                <a:latin typeface="Arial" pitchFamily="34" charset="0"/>
                <a:cs typeface="Arial" pitchFamily="34" charset="0"/>
              </a:rPr>
              <a:t>para alterar a imagem neste dispositivo, selecione a mesma elimine-a. Em seguida, clique no ícone Imagens no marcador de posição para inserir a sua imagem.</a:t>
            </a:r>
            <a:endParaRPr lang="pt-PT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922619" y="2653049"/>
            <a:ext cx="5503581" cy="1690352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en-US" sz="6000" dirty="0" smtClean="0">
                <a:latin typeface="Agency FB" panose="020B0503020202020204" pitchFamily="34" charset="0"/>
              </a:rPr>
              <a:t>Talking about Jobs/occupations and institutions</a:t>
            </a:r>
            <a:endParaRPr lang="en-US" sz="6000" dirty="0">
              <a:latin typeface="Agency FB" panose="020B0503020202020204" pitchFamily="34" charset="0"/>
            </a:endParaRPr>
          </a:p>
        </p:txBody>
      </p:sp>
      <p:pic>
        <p:nvPicPr>
          <p:cNvPr id="4" name="Marcador de Posição da Imagem 3" descr="Livro aberto em cima da mesa, no fundo prateleiras de livros desfocadas" title="Imagem de Exempl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7291466" y="1276921"/>
            <a:ext cx="4900534" cy="4363560"/>
          </a:xfr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239437" y="5902435"/>
            <a:ext cx="6329082" cy="955565"/>
          </a:xfrm>
        </p:spPr>
        <p:txBody>
          <a:bodyPr>
            <a:normAutofit lnSpcReduction="10000"/>
          </a:bodyPr>
          <a:lstStyle/>
          <a:p>
            <a:r>
              <a:rPr lang="pt-PT" sz="2800" b="1" i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parajita" panose="020B0604020202020204" pitchFamily="34" charset="0"/>
              </a:rPr>
              <a:t>Monday,  </a:t>
            </a:r>
            <a:r>
              <a:rPr lang="pt-PT" sz="2800" b="1" i="1" dirty="0" err="1" smtClean="0">
                <a:solidFill>
                  <a:schemeClr val="bg1"/>
                </a:solidFill>
                <a:latin typeface="Bradley Hand ITC" panose="03070402050302030203" pitchFamily="66" charset="0"/>
                <a:cs typeface="Aparajita" panose="020B0604020202020204" pitchFamily="34" charset="0"/>
              </a:rPr>
              <a:t>February</a:t>
            </a:r>
            <a:r>
              <a:rPr lang="pt-PT" sz="2800" b="1" i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parajita" panose="020B0604020202020204" pitchFamily="34" charset="0"/>
              </a:rPr>
              <a:t> 05, 2018</a:t>
            </a:r>
          </a:p>
          <a:p>
            <a:r>
              <a:rPr lang="pt-PT" sz="2800" b="1" i="1" dirty="0" err="1" smtClean="0">
                <a:solidFill>
                  <a:schemeClr val="bg1"/>
                </a:solidFill>
                <a:latin typeface="Bradley Hand ITC" panose="03070402050302030203" pitchFamily="66" charset="0"/>
                <a:cs typeface="Aparajita" panose="020B0604020202020204" pitchFamily="34" charset="0"/>
              </a:rPr>
              <a:t>Teacher</a:t>
            </a:r>
            <a:r>
              <a:rPr lang="pt-PT" sz="2800" b="1" i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parajita" panose="020B0604020202020204" pitchFamily="34" charset="0"/>
              </a:rPr>
              <a:t>: Claudio Semedo </a:t>
            </a:r>
            <a:endParaRPr lang="en-US" sz="2800" b="1" i="1" dirty="0">
              <a:solidFill>
                <a:schemeClr val="bg1"/>
              </a:solidFill>
              <a:latin typeface="Bradley Hand ITC" panose="03070402050302030203" pitchFamily="66" charset="0"/>
              <a:cs typeface="Aparajita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677" r="26951"/>
          <a:stretch/>
        </p:blipFill>
        <p:spPr>
          <a:xfrm>
            <a:off x="2879252" y="1276921"/>
            <a:ext cx="4412214" cy="80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8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about Your Job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you do?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your major or main responsibility?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is your boss?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do you work for?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your background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3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latin typeface="Agency FB" panose="020B0503020202020204" pitchFamily="34" charset="0"/>
              </a:rPr>
              <a:t>Let’s go over some common</a:t>
            </a:r>
            <a:endParaRPr lang="en-US" sz="6000" dirty="0">
              <a:latin typeface="Agency FB" panose="020B0503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gency FB" panose="020B0503020202020204" pitchFamily="34" charset="0"/>
              </a:rPr>
              <a:t>Expressions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962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US" dirty="0" smtClean="0"/>
              <a:t>Bob related Vocabulary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56068" y="1957589"/>
            <a:ext cx="9840529" cy="39182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Manufacturing                                           Deal with </a:t>
            </a:r>
          </a:p>
          <a:p>
            <a:r>
              <a:rPr lang="en-US" dirty="0" smtClean="0"/>
              <a:t>Payment                                                     applied for</a:t>
            </a:r>
          </a:p>
          <a:p>
            <a:r>
              <a:rPr lang="en-US" dirty="0" smtClean="0"/>
              <a:t>Salary                                                         retirement </a:t>
            </a:r>
          </a:p>
          <a:p>
            <a:r>
              <a:rPr lang="en-US" dirty="0" smtClean="0"/>
              <a:t>Self-employer                                             promote</a:t>
            </a:r>
          </a:p>
          <a:p>
            <a:r>
              <a:rPr lang="en-US" dirty="0" smtClean="0"/>
              <a:t>Freelancer                                                  in charge of </a:t>
            </a:r>
          </a:p>
          <a:p>
            <a:r>
              <a:rPr lang="en-US" dirty="0" smtClean="0"/>
              <a:t>Work for                                                                                </a:t>
            </a:r>
          </a:p>
          <a:p>
            <a:r>
              <a:rPr lang="en-US" dirty="0" smtClean="0"/>
              <a:t>Under pressure</a:t>
            </a:r>
          </a:p>
          <a:p>
            <a:r>
              <a:rPr lang="en-US" dirty="0" smtClean="0"/>
              <a:t>In charge of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31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6417</TotalTime>
  <Words>79</Words>
  <Application>Microsoft Office PowerPoint</Application>
  <PresentationFormat>Ecrã Panorâmico</PresentationFormat>
  <Paragraphs>21</Paragraphs>
  <Slides>4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1" baseType="lpstr">
      <vt:lpstr>Agency FB</vt:lpstr>
      <vt:lpstr>Aparajita</vt:lpstr>
      <vt:lpstr>Arial</vt:lpstr>
      <vt:lpstr>Bradley Hand ITC</vt:lpstr>
      <vt:lpstr>Calibri</vt:lpstr>
      <vt:lpstr>Garamond</vt:lpstr>
      <vt:lpstr>Orgânico</vt:lpstr>
      <vt:lpstr>Talking about Jobs/occupations and institutions</vt:lpstr>
      <vt:lpstr>Talk about Your Job</vt:lpstr>
      <vt:lpstr>Let’s go over some common</vt:lpstr>
      <vt:lpstr>Bob related Vocabulary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go over some common expressions</dc:title>
  <dc:creator>Fábio Teixeira</dc:creator>
  <cp:lastModifiedBy>PC2017</cp:lastModifiedBy>
  <cp:revision>118</cp:revision>
  <cp:lastPrinted>2018-01-29T19:04:53Z</cp:lastPrinted>
  <dcterms:created xsi:type="dcterms:W3CDTF">2017-10-29T12:26:50Z</dcterms:created>
  <dcterms:modified xsi:type="dcterms:W3CDTF">2018-02-26T21:32:26Z</dcterms:modified>
</cp:coreProperties>
</file>