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7661A-7716-44EC-8FFE-47605D2082CF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EE03C-26F0-49C8-B63F-D7571FB0052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97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EE03C-26F0-49C8-B63F-D7571FB0052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4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494A81-35D9-415B-86A7-DB11EA92F62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2D8A09-6FC5-4866-BB5C-E2E823EFF910}" type="slidenum">
              <a:rPr lang="en-GB" smtClean="0"/>
              <a:t>‹nº›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LISTENING FOR TOEFL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176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72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81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 CONCEPT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Lectures and Conversations.</a:t>
            </a:r>
          </a:p>
          <a:p>
            <a:endParaRPr lang="en-GB" dirty="0"/>
          </a:p>
          <a:p>
            <a:r>
              <a:rPr lang="en-GB" dirty="0" smtClean="0"/>
              <a:t>3 to 5 minutes long.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99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LECTURES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hear:</a:t>
            </a:r>
          </a:p>
          <a:p>
            <a:pPr lvl="1"/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Opening</a:t>
            </a:r>
            <a:r>
              <a:rPr lang="en-GB" dirty="0" smtClean="0"/>
              <a:t>: Teacher greets the student and announces the topic.</a:t>
            </a:r>
          </a:p>
          <a:p>
            <a:pPr lvl="1"/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Purpose of the lecture</a:t>
            </a:r>
            <a:r>
              <a:rPr lang="en-GB" dirty="0" smtClean="0"/>
              <a:t>: Focus on the lecture.</a:t>
            </a:r>
          </a:p>
          <a:p>
            <a:pPr lvl="1"/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Details and/or Examples</a:t>
            </a:r>
            <a:r>
              <a:rPr lang="en-GB" dirty="0" smtClean="0"/>
              <a:t>: Include several details.</a:t>
            </a:r>
          </a:p>
          <a:p>
            <a:pPr lvl="1"/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Conclusion</a:t>
            </a:r>
            <a:r>
              <a:rPr lang="en-GB" dirty="0" smtClean="0"/>
              <a:t>: Not always obvious. Some finish abruptly.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80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CONVERSATIONS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hear:</a:t>
            </a:r>
          </a:p>
          <a:p>
            <a:pPr lvl="1"/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Greetings</a:t>
            </a:r>
            <a:r>
              <a:rPr lang="en-GB" dirty="0" smtClean="0"/>
              <a:t>: The two people greet each other.</a:t>
            </a:r>
          </a:p>
          <a:p>
            <a:pPr lvl="1"/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Statement of the problem/issue</a:t>
            </a:r>
            <a:r>
              <a:rPr lang="en-GB" dirty="0" smtClean="0"/>
              <a:t>: Revolve around a problem faced by one of them.</a:t>
            </a:r>
          </a:p>
          <a:p>
            <a:pPr lvl="1"/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Response</a:t>
            </a:r>
            <a:r>
              <a:rPr lang="en-GB" dirty="0" smtClean="0"/>
              <a:t>: The other advise or give a suggestion to the other.</a:t>
            </a:r>
          </a:p>
          <a:p>
            <a:pPr lvl="1"/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Resolution</a:t>
            </a:r>
            <a:r>
              <a:rPr lang="en-GB" dirty="0" smtClean="0"/>
              <a:t>: Will end with some sort of closing/resolution to the problem.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241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ON: 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Identifying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WHAT</a:t>
            </a:r>
            <a:r>
              <a:rPr lang="en-GB" dirty="0" smtClean="0"/>
              <a:t> the lecture/conversation is about</a:t>
            </a:r>
          </a:p>
          <a:p>
            <a:endParaRPr lang="en-GB" dirty="0"/>
          </a:p>
          <a:p>
            <a:r>
              <a:rPr lang="en-GB" dirty="0" smtClean="0"/>
              <a:t>Figure out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WHY </a:t>
            </a:r>
            <a:r>
              <a:rPr lang="en-GB" dirty="0" smtClean="0"/>
              <a:t>the topic is being addressed.</a:t>
            </a:r>
          </a:p>
          <a:p>
            <a:endParaRPr lang="en-GB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 smtClean="0"/>
              <a:t>Note the supporting </a:t>
            </a:r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EXAMPLES.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69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LISTENING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65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LISTENING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Purpose: </a:t>
            </a:r>
            <a:r>
              <a:rPr lang="en-GB" dirty="0" smtClean="0"/>
              <a:t>the purpose of lecture or conversation will be stated within the 1</a:t>
            </a:r>
            <a:r>
              <a:rPr lang="en-GB" baseline="30000" dirty="0" smtClean="0"/>
              <a:t>st</a:t>
            </a:r>
            <a:r>
              <a:rPr lang="en-GB" dirty="0" smtClean="0"/>
              <a:t> lines.</a:t>
            </a:r>
          </a:p>
          <a:p>
            <a:endParaRPr lang="en-GB" dirty="0"/>
          </a:p>
          <a:p>
            <a:r>
              <a:rPr lang="en-GB" i="1" dirty="0" smtClean="0">
                <a:solidFill>
                  <a:schemeClr val="accent5">
                    <a:lumMod val="50000"/>
                  </a:schemeClr>
                </a:solidFill>
              </a:rPr>
              <a:t>Reasons/Examples: </a:t>
            </a:r>
            <a:r>
              <a:rPr lang="en-GB" dirty="0" smtClean="0"/>
              <a:t>the rest of the lecture/conversation will only provide details about the topic.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07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THE CHAPTER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Topic: Should appear early in the lecture, after the greeting.</a:t>
            </a:r>
          </a:p>
          <a:p>
            <a:endParaRPr lang="en-GB" dirty="0" smtClean="0"/>
          </a:p>
          <a:p>
            <a:r>
              <a:rPr lang="en-GB" dirty="0" smtClean="0"/>
              <a:t>Purpose: After the intro, the purpose will be stated.</a:t>
            </a:r>
          </a:p>
          <a:p>
            <a:endParaRPr lang="en-GB" dirty="0" smtClean="0"/>
          </a:p>
          <a:p>
            <a:r>
              <a:rPr lang="en-GB" dirty="0" smtClean="0"/>
              <a:t>Examples: The majority of the lecture will be about examples (</a:t>
            </a:r>
            <a:r>
              <a:rPr lang="en-GB" sz="2800" i="1" dirty="0" smtClean="0">
                <a:solidFill>
                  <a:srgbClr val="FF0000"/>
                </a:solidFill>
              </a:rPr>
              <a:t>don’t write them down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Conclusion: Note any final points or summaries.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362153"/>
      </p:ext>
    </p:extLst>
  </p:cSld>
  <p:clrMapOvr>
    <a:masterClrMapping/>
  </p:clrMapOvr>
</p:sld>
</file>

<file path=ppt/theme/theme1.xml><?xml version="1.0" encoding="utf-8"?>
<a:theme xmlns:a="http://schemas.openxmlformats.org/drawingml/2006/main" name="Colmo">
  <a:themeElements>
    <a:clrScheme name="Colmo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m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</TotalTime>
  <Words>230</Words>
  <Application>Microsoft Office PowerPoint</Application>
  <PresentationFormat>Apresentação no Ecrã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Colmo</vt:lpstr>
      <vt:lpstr>LISTENING FOR TOEFL</vt:lpstr>
      <vt:lpstr>LISTENING</vt:lpstr>
      <vt:lpstr>CORE CONCEPT</vt:lpstr>
      <vt:lpstr>LECTURES</vt:lpstr>
      <vt:lpstr>CONVERSATIONS</vt:lpstr>
      <vt:lpstr>FOCUS ON: </vt:lpstr>
      <vt:lpstr>ACTIVE LISTENING</vt:lpstr>
      <vt:lpstr>ACTIVE LISTENING</vt:lpstr>
      <vt:lpstr>SUMMARY OF THE CHAPTER</vt:lpstr>
      <vt:lpstr>THANK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FOR TOEFL</dc:title>
  <dc:creator>r</dc:creator>
  <cp:lastModifiedBy>r</cp:lastModifiedBy>
  <cp:revision>7</cp:revision>
  <dcterms:created xsi:type="dcterms:W3CDTF">2019-02-07T19:22:11Z</dcterms:created>
  <dcterms:modified xsi:type="dcterms:W3CDTF">2019-02-07T19:47:34Z</dcterms:modified>
</cp:coreProperties>
</file>