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71" r:id="rId2"/>
    <p:sldId id="279" r:id="rId3"/>
    <p:sldId id="281" r:id="rId4"/>
    <p:sldId id="277" r:id="rId5"/>
    <p:sldId id="273" r:id="rId6"/>
    <p:sldId id="288" r:id="rId7"/>
    <p:sldId id="276" r:id="rId8"/>
    <p:sldId id="275" r:id="rId9"/>
    <p:sldId id="280" r:id="rId10"/>
    <p:sldId id="283" r:id="rId11"/>
    <p:sldId id="290" r:id="rId12"/>
    <p:sldId id="291" r:id="rId13"/>
    <p:sldId id="289" r:id="rId14"/>
    <p:sldId id="284" r:id="rId15"/>
    <p:sldId id="287" r:id="rId16"/>
    <p:sldId id="282" r:id="rId17"/>
    <p:sldId id="285" r:id="rId18"/>
    <p:sldId id="292" r:id="rId19"/>
    <p:sldId id="293" r:id="rId20"/>
    <p:sldId id="274" r:id="rId21"/>
    <p:sldId id="272" r:id="rId22"/>
    <p:sldId id="278" r:id="rId23"/>
    <p:sldId id="286" r:id="rId24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f" initials="s" lastIdx="1" clrIdx="0">
    <p:extLst>
      <p:ext uri="{19B8F6BF-5375-455C-9EA6-DF929625EA0E}">
        <p15:presenceInfo xmlns:p15="http://schemas.microsoft.com/office/powerpoint/2012/main" userId="0e4f514b800e71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63C2B42-AC07-43B4-9939-39DE1272018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3279F2D-3918-4FC8-B6F9-9810FB3F5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4459-7356-44BF-850D-8B30C4FB3B6B}" type="slidenum">
              <a:rPr lang="pt-PT" smtClean="0"/>
              <a:pPr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467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o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xão Ret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t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xão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ção d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 noProof="0" smtClean="0"/>
              <a:t>Clique no ícone para adicionar uma imagem</a:t>
            </a:r>
            <a:endParaRPr lang="pt-PT" noProof="0" dirty="0"/>
          </a:p>
        </p:txBody>
      </p:sp>
      <p:sp>
        <p:nvSpPr>
          <p:cNvPr id="19" name="Tex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PT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pt-PT" sz="1200" i="1" noProof="0" dirty="0" smtClean="0">
                <a:latin typeface="Arial" pitchFamily="34" charset="0"/>
                <a:cs typeface="Arial" pitchFamily="34" charset="0"/>
              </a:rPr>
              <a:t>para alterar a imagem neste dispositivo, selecione a mesma elimine-a. Em seguida, clique no ícone Imagens no marcador de posição para inserir a sua imagem.</a:t>
            </a:r>
            <a:endParaRPr lang="pt-PT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922619" y="2653049"/>
            <a:ext cx="5503581" cy="1690352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en-US" sz="6000" dirty="0" smtClean="0">
                <a:latin typeface="Agency FB" panose="020B0503020202020204" pitchFamily="34" charset="0"/>
              </a:rPr>
              <a:t>Talking about homes (Parts of the house)</a:t>
            </a:r>
            <a:endParaRPr lang="en-US" sz="6000" dirty="0">
              <a:latin typeface="Agency FB" panose="020B0503020202020204" pitchFamily="34" charset="0"/>
            </a:endParaRPr>
          </a:p>
        </p:txBody>
      </p:sp>
      <p:pic>
        <p:nvPicPr>
          <p:cNvPr id="4" name="Marcador de Posição da Imagem 3" descr="Livro aberto em cima da mesa, no fundo prateleiras de livros desfocadas" title="Imagem de Ex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7291466" y="1276921"/>
            <a:ext cx="4900534" cy="4363560"/>
          </a:xfr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239437" y="5902435"/>
            <a:ext cx="6329082" cy="955565"/>
          </a:xfrm>
        </p:spPr>
        <p:txBody>
          <a:bodyPr>
            <a:normAutofit lnSpcReduction="10000"/>
          </a:bodyPr>
          <a:lstStyle/>
          <a:p>
            <a:r>
              <a:rPr lang="pt-PT" sz="2800" b="1" i="1" dirty="0" err="1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February</a:t>
            </a:r>
            <a:r>
              <a:rPr lang="pt-PT" sz="2800" b="1" i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, </a:t>
            </a:r>
            <a:r>
              <a:rPr lang="pt-PT" sz="2800" b="1" i="1" dirty="0" err="1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Friday</a:t>
            </a:r>
            <a:r>
              <a:rPr lang="pt-PT" sz="2800" b="1" i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 9, 2018</a:t>
            </a:r>
          </a:p>
          <a:p>
            <a:r>
              <a:rPr lang="pt-PT" sz="2800" b="1" i="1" dirty="0" err="1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Teacher</a:t>
            </a:r>
            <a:r>
              <a:rPr lang="pt-PT" sz="2800" b="1" i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: Fábio Teixeira Varela</a:t>
            </a:r>
            <a:endParaRPr lang="en-US" sz="2800" b="1" i="1" dirty="0">
              <a:solidFill>
                <a:schemeClr val="bg1"/>
              </a:solidFill>
              <a:latin typeface="Bradley Hand ITC" panose="03070402050302030203" pitchFamily="66" charset="0"/>
              <a:cs typeface="Aparajita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677" r="26951"/>
          <a:stretch/>
        </p:blipFill>
        <p:spPr>
          <a:xfrm>
            <a:off x="2879252" y="1276921"/>
            <a:ext cx="4412214" cy="8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584960"/>
            <a:ext cx="9601196" cy="701039"/>
          </a:xfrm>
        </p:spPr>
        <p:txBody>
          <a:bodyPr>
            <a:normAutofit fontScale="90000"/>
          </a:bodyPr>
          <a:lstStyle/>
          <a:p>
            <a:endParaRPr lang="pt-PT"/>
          </a:p>
        </p:txBody>
      </p:sp>
      <p:pic>
        <p:nvPicPr>
          <p:cNvPr id="2050" name="Picture 2" descr="Resultado de imagem para powder 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74" y="1225972"/>
            <a:ext cx="9601196" cy="50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45280" y="633984"/>
            <a:ext cx="343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Powder room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50485"/>
            <a:ext cx="9601196" cy="7979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2" y="1548385"/>
            <a:ext cx="9770774" cy="45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7598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Doorstep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m para doorste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755647"/>
            <a:ext cx="10335451" cy="43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40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Terrace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88" y="1536193"/>
            <a:ext cx="9636823" cy="44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609344"/>
            <a:ext cx="9601196" cy="676655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pic>
        <p:nvPicPr>
          <p:cNvPr id="3082" name="Picture 10" descr="Resultado de imagem para mudroom  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426464"/>
            <a:ext cx="9472278" cy="49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06112" y="743712"/>
            <a:ext cx="269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Mudroom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5020"/>
          </a:xfrm>
        </p:spPr>
        <p:txBody>
          <a:bodyPr>
            <a:noAutofit/>
          </a:bodyPr>
          <a:lstStyle/>
          <a:p>
            <a:r>
              <a:rPr lang="pt-P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Attic</a:t>
            </a:r>
            <a:endParaRPr lang="pt-P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Resultado de imagem para at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597153"/>
            <a:ext cx="9601196" cy="45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511808"/>
            <a:ext cx="9601196" cy="774191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026" name="Picture 2" descr="Resultado de imagem para den of a ho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97" y="1345158"/>
            <a:ext cx="9055606" cy="50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62144" y="621792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74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450848"/>
            <a:ext cx="9601196" cy="835151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028" name="Picture 4" descr="Modern Style Basement Houses&#10; Basement House PlansJordan Min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14" y="1450848"/>
            <a:ext cx="9467083" cy="48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08576" y="694944"/>
            <a:ext cx="267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Basement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052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255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Chimney </a:t>
            </a:r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2" y="1560577"/>
            <a:ext cx="9699093" cy="46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37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Balcony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5" y="1848105"/>
            <a:ext cx="9774934" cy="4429570"/>
          </a:xfrm>
        </p:spPr>
      </p:pic>
    </p:spTree>
    <p:extLst>
      <p:ext uri="{BB962C8B-B14F-4D97-AF65-F5344CB8AC3E}">
        <p14:creationId xmlns:p14="http://schemas.microsoft.com/office/powerpoint/2010/main" val="2179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 </a:t>
            </a:r>
            <a:endParaRPr lang="en-US" sz="3200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889782"/>
            <a:ext cx="9912105" cy="51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07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5401" y="1944710"/>
            <a:ext cx="9601195" cy="393115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31" y="1347512"/>
            <a:ext cx="8279334" cy="492654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57344" y="621792"/>
            <a:ext cx="264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Backyard</a:t>
            </a:r>
            <a:endParaRPr lang="pt-P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 </a:t>
            </a:r>
            <a:endParaRPr lang="en-US" sz="32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0" y="1377696"/>
            <a:ext cx="9703157" cy="49454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42686" y="747930"/>
            <a:ext cx="270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yard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 </a:t>
            </a:r>
            <a:endParaRPr lang="en-US" sz="3200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2" y="1360649"/>
            <a:ext cx="9859494" cy="492974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962144" y="633984"/>
            <a:ext cx="221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36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653204"/>
            <a:ext cx="10314432" cy="5537746"/>
          </a:xfrm>
        </p:spPr>
      </p:pic>
    </p:spTree>
    <p:extLst>
      <p:ext uri="{BB962C8B-B14F-4D97-AF65-F5344CB8AC3E}">
        <p14:creationId xmlns:p14="http://schemas.microsoft.com/office/powerpoint/2010/main" val="19330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7" y="982132"/>
            <a:ext cx="10179765" cy="4628949"/>
          </a:xfrm>
        </p:spPr>
      </p:pic>
    </p:spTree>
    <p:extLst>
      <p:ext uri="{BB962C8B-B14F-4D97-AF65-F5344CB8AC3E}">
        <p14:creationId xmlns:p14="http://schemas.microsoft.com/office/powerpoint/2010/main" val="17808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313415"/>
            <a:ext cx="9433689" cy="4994627"/>
          </a:xfrm>
        </p:spPr>
      </p:pic>
      <p:sp>
        <p:nvSpPr>
          <p:cNvPr id="3" name="CaixaDeTexto 2"/>
          <p:cNvSpPr txBox="1"/>
          <p:nvPr/>
        </p:nvSpPr>
        <p:spPr>
          <a:xfrm>
            <a:off x="4864608" y="797466"/>
            <a:ext cx="35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64608" y="790195"/>
            <a:ext cx="354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Kitchen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973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56068" y="1957589"/>
            <a:ext cx="9840529" cy="391827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41" y="1346832"/>
            <a:ext cx="9840528" cy="48771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45280" y="802710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45280" y="823612"/>
            <a:ext cx="386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Bathroom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14974" y="773870"/>
            <a:ext cx="236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Washroom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91410" y="831550"/>
            <a:ext cx="210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Restroom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77748" y="867381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Toilet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Room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m para living 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680583"/>
            <a:ext cx="9421367" cy="43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pt-PT" dirty="0" smtClean="0"/>
              <a:t> </a:t>
            </a:r>
            <a:endParaRPr lang="pt-PT" dirty="0"/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238163"/>
            <a:ext cx="9582437" cy="51095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89120" y="586928"/>
            <a:ext cx="315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Dining room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 </a:t>
            </a:r>
            <a:endParaRPr lang="pt-PT" dirty="0"/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3" y="1262548"/>
            <a:ext cx="9962811" cy="51353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13632" y="585216"/>
            <a:ext cx="332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Resultado de imagem para bed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3" y="1346506"/>
            <a:ext cx="9043414" cy="50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81856" y="670560"/>
            <a:ext cx="307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01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6812</TotalTime>
  <Words>64</Words>
  <Application>Microsoft Office PowerPoint</Application>
  <PresentationFormat>Ecrã Panorâmico</PresentationFormat>
  <Paragraphs>45</Paragraphs>
  <Slides>23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31" baseType="lpstr">
      <vt:lpstr>Agency FB</vt:lpstr>
      <vt:lpstr>Aparajita</vt:lpstr>
      <vt:lpstr>Arial</vt:lpstr>
      <vt:lpstr>Bradley Hand ITC</vt:lpstr>
      <vt:lpstr>Calibri</vt:lpstr>
      <vt:lpstr>Garamond</vt:lpstr>
      <vt:lpstr>Times New Roman</vt:lpstr>
      <vt:lpstr>Orgânico</vt:lpstr>
      <vt:lpstr>Talking about homes (Parts of the house)</vt:lpstr>
      <vt:lpstr> </vt:lpstr>
      <vt:lpstr>Apresentação do PowerPoint</vt:lpstr>
      <vt:lpstr> </vt:lpstr>
      <vt:lpstr> </vt:lpstr>
      <vt:lpstr>Living Room</vt:lpstr>
      <vt:lpstr> </vt:lpstr>
      <vt:lpstr> </vt:lpstr>
      <vt:lpstr> </vt:lpstr>
      <vt:lpstr>Apresentação do PowerPoint</vt:lpstr>
      <vt:lpstr>Hall</vt:lpstr>
      <vt:lpstr>Doorstep</vt:lpstr>
      <vt:lpstr>Terrace</vt:lpstr>
      <vt:lpstr>Apresentação do PowerPoint</vt:lpstr>
      <vt:lpstr>Attic</vt:lpstr>
      <vt:lpstr>Apresentação do PowerPoint</vt:lpstr>
      <vt:lpstr>Apresentação do PowerPoint</vt:lpstr>
      <vt:lpstr>Chimney </vt:lpstr>
      <vt:lpstr>Balcony </vt:lpstr>
      <vt:lpstr> </vt:lpstr>
      <vt:lpstr> </vt:lpstr>
      <vt:lpstr> 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over some common expressions</dc:title>
  <dc:creator>Fábio Teixeira</dc:creator>
  <cp:lastModifiedBy>PC2017</cp:lastModifiedBy>
  <cp:revision>156</cp:revision>
  <cp:lastPrinted>2018-01-29T19:04:53Z</cp:lastPrinted>
  <dcterms:created xsi:type="dcterms:W3CDTF">2017-10-29T12:26:50Z</dcterms:created>
  <dcterms:modified xsi:type="dcterms:W3CDTF">2018-03-12T20:27:11Z</dcterms:modified>
</cp:coreProperties>
</file>