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68" r:id="rId5"/>
    <p:sldId id="271" r:id="rId6"/>
    <p:sldId id="262" r:id="rId7"/>
    <p:sldId id="267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8396" y="788876"/>
            <a:ext cx="8791575" cy="10076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27663" y="5756224"/>
            <a:ext cx="6116508" cy="914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April 2018</a:t>
            </a:r>
          </a:p>
          <a:p>
            <a:r>
              <a:rPr lang="en-US" dirty="0" smtClean="0"/>
              <a:t>Teacher: Fábio Teixeira Varela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86" y="589776"/>
            <a:ext cx="4283097" cy="1120690"/>
          </a:xfrm>
          <a:prstGeom prst="rect">
            <a:avLst/>
          </a:prstGeom>
        </p:spPr>
      </p:pic>
      <p:pic>
        <p:nvPicPr>
          <p:cNvPr id="5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79" y="1909566"/>
            <a:ext cx="6584183" cy="3733619"/>
          </a:xfrm>
        </p:spPr>
      </p:pic>
    </p:spTree>
    <p:extLst>
      <p:ext uri="{BB962C8B-B14F-4D97-AF65-F5344CB8AC3E}">
        <p14:creationId xmlns:p14="http://schemas.microsoft.com/office/powerpoint/2010/main" val="33461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4" y="365759"/>
            <a:ext cx="11015830" cy="6131859"/>
          </a:xfrm>
        </p:spPr>
      </p:pic>
    </p:spTree>
    <p:extLst>
      <p:ext uri="{BB962C8B-B14F-4D97-AF65-F5344CB8AC3E}">
        <p14:creationId xmlns:p14="http://schemas.microsoft.com/office/powerpoint/2010/main" val="32531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29092"/>
            <a:ext cx="11629017" cy="7440124"/>
          </a:xfrm>
        </p:spPr>
      </p:pic>
    </p:spTree>
    <p:extLst>
      <p:ext uri="{BB962C8B-B14F-4D97-AF65-F5344CB8AC3E}">
        <p14:creationId xmlns:p14="http://schemas.microsoft.com/office/powerpoint/2010/main" val="36611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" y="96818"/>
            <a:ext cx="11413862" cy="6508377"/>
          </a:xfrm>
        </p:spPr>
      </p:pic>
    </p:spTree>
    <p:extLst>
      <p:ext uri="{BB962C8B-B14F-4D97-AF65-F5344CB8AC3E}">
        <p14:creationId xmlns:p14="http://schemas.microsoft.com/office/powerpoint/2010/main" val="18314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85"/>
            <a:ext cx="12192000" cy="81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387275"/>
            <a:ext cx="12199172" cy="6099586"/>
          </a:xfrm>
        </p:spPr>
      </p:pic>
    </p:spTree>
    <p:extLst>
      <p:ext uri="{BB962C8B-B14F-4D97-AF65-F5344CB8AC3E}">
        <p14:creationId xmlns:p14="http://schemas.microsoft.com/office/powerpoint/2010/main" val="2408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6" y="0"/>
            <a:ext cx="11548245" cy="69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47</TotalTime>
  <Words>7</Words>
  <Application>Microsoft Office PowerPoint</Application>
  <PresentationFormat>Ecrã Panorâmico</PresentationFormat>
  <Paragraphs>2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PC2017</dc:creator>
  <cp:lastModifiedBy>PC2017</cp:lastModifiedBy>
  <cp:revision>8</cp:revision>
  <dcterms:created xsi:type="dcterms:W3CDTF">2018-03-21T13:18:13Z</dcterms:created>
  <dcterms:modified xsi:type="dcterms:W3CDTF">2018-04-06T13:12:21Z</dcterms:modified>
</cp:coreProperties>
</file>